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handoutMasterIdLst>
    <p:handoutMasterId r:id="rId18"/>
  </p:handoutMasterIdLst>
  <p:sldIdLst>
    <p:sldId id="256" r:id="rId2"/>
    <p:sldId id="258" r:id="rId3"/>
    <p:sldId id="259" r:id="rId4"/>
    <p:sldId id="275" r:id="rId5"/>
    <p:sldId id="270" r:id="rId6"/>
    <p:sldId id="283" r:id="rId7"/>
    <p:sldId id="273" r:id="rId8"/>
    <p:sldId id="262" r:id="rId9"/>
    <p:sldId id="264" r:id="rId10"/>
    <p:sldId id="271" r:id="rId11"/>
    <p:sldId id="268" r:id="rId12"/>
    <p:sldId id="267" r:id="rId13"/>
    <p:sldId id="281" r:id="rId14"/>
    <p:sldId id="277" r:id="rId15"/>
    <p:sldId id="269" r:id="rId16"/>
    <p:sldId id="280" r:id="rId17"/>
  </p:sldIdLst>
  <p:sldSz cx="9144000" cy="6858000" type="screen4x3"/>
  <p:notesSz cx="6743700" cy="98758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5" autoAdjust="0"/>
    <p:restoredTop sz="94660"/>
  </p:normalViewPr>
  <p:slideViewPr>
    <p:cSldViewPr>
      <p:cViewPr>
        <p:scale>
          <a:sx n="100" d="100"/>
          <a:sy n="100" d="100"/>
        </p:scale>
        <p:origin x="1291" y="119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19869" y="0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20E5E-C730-4C42-AAEC-FA14EC2EF104}" type="datetimeFigureOut">
              <a:rPr lang="sk-SK" smtClean="0"/>
              <a:t>16. 4. 2013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80332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19869" y="9380332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AC9B-1C78-44D1-8FD9-CA48D838B8F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11744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32" name="Obdĺžnik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Obdĺžnik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Obdĺžnik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Obdĺžnik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Obdĺžnik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56" name="Obdĺžnik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Obdĺžnik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Obdĺžnik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Obdĺžnik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oľná forma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Voľná forma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Voľná forma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Voľná forma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Voľná forma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Voľná forma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Voľná forma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Voľná forma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Voľná forma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Voľná forma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Voľná forma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Voľná forma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Voľná forma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Voľná forma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Voľná forma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bdĺžnik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Obdĺžnik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ĺžnik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dĺžnik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6" name="Obdĺžnik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Obdĺžnik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Obdĺžnik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Obdĺžnik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Obdĺžnik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Obdĺžnik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Obdĺžnik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Obdĺžnik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Rovná spojnic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Skupina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Rovná spojnic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ovná spojnic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ovná spojnic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k-SK" smtClean="0"/>
              <a:t>Ak chcete pridať obrázok, kliknite na ikonu</a:t>
            </a:r>
            <a:endParaRPr kumimoji="0"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grpSp>
        <p:nvGrpSpPr>
          <p:cNvPr id="14" name="Skupina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Rovná spojnic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ovná spojnic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ovná spojnic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Skupina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Rovná spojnic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ovná spojnic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ovná spojnic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ĺžnik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Obdĺžnik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Obdĺžnik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Obdĺžnik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A7BFE86-63C4-4D19-83AE-BBD59C30698C}" type="datetimeFigureOut">
              <a:rPr lang="sk-SK" smtClean="0"/>
              <a:pPr/>
              <a:t>16. 4. 2013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D52FCC7-4303-4E35-BD4A-66B2658C0ABC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arvin\Desktop\TVAR.wav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rvin\Desktop\TVAR.wav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1470025"/>
          </a:xfrm>
        </p:spPr>
        <p:txBody>
          <a:bodyPr/>
          <a:lstStyle/>
          <a:p>
            <a:r>
              <a:rPr lang="sk-SK" dirty="0" smtClean="0"/>
              <a:t>OBYČAJNÁ TVÁR</a:t>
            </a:r>
            <a:endParaRPr lang="sk-SK" dirty="0"/>
          </a:p>
        </p:txBody>
      </p:sp>
      <p:pic>
        <p:nvPicPr>
          <p:cNvPr id="5" name="Obrázok 4" descr="knih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700808"/>
            <a:ext cx="7848872" cy="4680520"/>
          </a:xfrm>
          <a:prstGeom prst="rect">
            <a:avLst/>
          </a:prstGeom>
        </p:spPr>
      </p:pic>
      <p:pic>
        <p:nvPicPr>
          <p:cNvPr id="9" name="TVA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2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err="1" smtClean="0"/>
              <a:t>Connie</a:t>
            </a:r>
            <a:r>
              <a:rPr lang="sk-SK" dirty="0" smtClean="0"/>
              <a:t> </a:t>
            </a:r>
            <a:r>
              <a:rPr lang="sk-SK" dirty="0" err="1" smtClean="0"/>
              <a:t>Culpová</a:t>
            </a:r>
            <a:endParaRPr lang="sk-SK" dirty="0"/>
          </a:p>
        </p:txBody>
      </p:sp>
      <p:pic>
        <p:nvPicPr>
          <p:cNvPr id="4" name="Zástupný symbol obsahu 3" descr="57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348880"/>
            <a:ext cx="4680520" cy="3312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Jose</a:t>
            </a:r>
            <a:r>
              <a:rPr lang="sk-SK" dirty="0" smtClean="0"/>
              <a:t> </a:t>
            </a:r>
            <a:r>
              <a:rPr lang="sk-SK" dirty="0" err="1" smtClean="0"/>
              <a:t>Mestre</a:t>
            </a:r>
            <a:r>
              <a:rPr lang="sk-SK" dirty="0" smtClean="0"/>
              <a:t> – Muž bez tváre</a:t>
            </a:r>
            <a:endParaRPr lang="sk-SK" dirty="0"/>
          </a:p>
        </p:txBody>
      </p:sp>
      <p:pic>
        <p:nvPicPr>
          <p:cNvPr id="4" name="Zástupný symbol obsahu 3" descr="photo_293_muz_bez_tva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84350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pPr algn="ctr"/>
            <a:r>
              <a:rPr lang="sk-SK" dirty="0" err="1" smtClean="0"/>
              <a:t>James</a:t>
            </a:r>
            <a:r>
              <a:rPr lang="sk-SK" dirty="0" smtClean="0"/>
              <a:t> </a:t>
            </a:r>
            <a:r>
              <a:rPr lang="sk-SK" dirty="0" err="1" smtClean="0"/>
              <a:t>Maki</a:t>
            </a:r>
            <a:endParaRPr lang="sk-SK" dirty="0"/>
          </a:p>
        </p:txBody>
      </p:sp>
      <p:pic>
        <p:nvPicPr>
          <p:cNvPr id="4" name="Zástupný symbol obsahu 3" descr="transplantacia-tvare-muz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3429000" cy="4572000"/>
          </a:xfrm>
        </p:spPr>
      </p:pic>
      <p:pic>
        <p:nvPicPr>
          <p:cNvPr id="5" name="Obrázok 4" descr="transplantacia-tvare-muz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4000" y="3149600"/>
            <a:ext cx="5080000" cy="370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err="1" smtClean="0"/>
              <a:t>Charla</a:t>
            </a:r>
            <a:r>
              <a:rPr lang="sk-SK" dirty="0" smtClean="0"/>
              <a:t> </a:t>
            </a:r>
            <a:r>
              <a:rPr lang="sk-SK" dirty="0" err="1" smtClean="0"/>
              <a:t>Nashová</a:t>
            </a:r>
            <a:endParaRPr lang="sk-SK" dirty="0"/>
          </a:p>
        </p:txBody>
      </p:sp>
      <p:pic>
        <p:nvPicPr>
          <p:cNvPr id="4" name="Zástupný symbol obsahu 3" descr="NH2f1497_nashova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09850" y="2617787"/>
            <a:ext cx="4381500" cy="2905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b="1" dirty="0" err="1" smtClean="0"/>
              <a:t>Bibi</a:t>
            </a:r>
            <a:r>
              <a:rPr lang="sk-SK" b="1" dirty="0" smtClean="0"/>
              <a:t> </a:t>
            </a:r>
            <a:r>
              <a:rPr lang="sk-SK" b="1" dirty="0" err="1" smtClean="0"/>
              <a:t>Aishe</a:t>
            </a:r>
            <a:r>
              <a:rPr lang="sk-SK" b="1" dirty="0" smtClean="0"/>
              <a:t> 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pic>
        <p:nvPicPr>
          <p:cNvPr id="4" name="Zástupný symbol obsahu 3" descr="aisha2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2165350"/>
            <a:ext cx="3810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476672"/>
            <a:ext cx="7772400" cy="5806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k-SK" sz="5400" dirty="0" smtClean="0"/>
              <a:t>Neposudzuj </a:t>
            </a:r>
          </a:p>
          <a:p>
            <a:pPr>
              <a:buNone/>
            </a:pPr>
            <a:r>
              <a:rPr lang="sk-SK" sz="5400" dirty="0" smtClean="0"/>
              <a:t>                knihu </a:t>
            </a:r>
          </a:p>
          <a:p>
            <a:pPr>
              <a:buNone/>
            </a:pPr>
            <a:r>
              <a:rPr lang="sk-SK" sz="5400" dirty="0" smtClean="0"/>
              <a:t>                        </a:t>
            </a:r>
            <a:r>
              <a:rPr lang="sk-SK" sz="5400" dirty="0" smtClean="0">
                <a:latin typeface="Lucida Calligraphy" pitchFamily="66" charset="0"/>
              </a:rPr>
              <a:t>človeka</a:t>
            </a:r>
          </a:p>
          <a:p>
            <a:pPr>
              <a:buNone/>
            </a:pPr>
            <a:r>
              <a:rPr lang="sk-SK" sz="5400" dirty="0" smtClean="0"/>
              <a:t>podľa    obálky</a:t>
            </a:r>
          </a:p>
          <a:p>
            <a:pPr>
              <a:buNone/>
            </a:pPr>
            <a:r>
              <a:rPr lang="sk-SK" sz="5400" dirty="0" smtClean="0"/>
              <a:t>                           </a:t>
            </a:r>
            <a:r>
              <a:rPr lang="sk-SK" sz="5400" dirty="0" smtClean="0">
                <a:latin typeface="Lucida Calligraphy" pitchFamily="66" charset="0"/>
              </a:rPr>
              <a:t>tváre</a:t>
            </a:r>
            <a:endParaRPr lang="sk-SK" sz="5400" dirty="0">
              <a:latin typeface="Lucida Calligraphy" pitchFamily="66" charset="0"/>
            </a:endParaRPr>
          </a:p>
        </p:txBody>
      </p:sp>
      <p:sp>
        <p:nvSpPr>
          <p:cNvPr id="5" name="Voľná forma 4"/>
          <p:cNvSpPr/>
          <p:nvPr/>
        </p:nvSpPr>
        <p:spPr>
          <a:xfrm>
            <a:off x="2915816" y="1772816"/>
            <a:ext cx="1944216" cy="216024"/>
          </a:xfrm>
          <a:custGeom>
            <a:avLst/>
            <a:gdLst>
              <a:gd name="connsiteX0" fmla="*/ 0 w 1246094"/>
              <a:gd name="connsiteY0" fmla="*/ 206188 h 206188"/>
              <a:gd name="connsiteX1" fmla="*/ 35859 w 1246094"/>
              <a:gd name="connsiteY1" fmla="*/ 161365 h 206188"/>
              <a:gd name="connsiteX2" fmla="*/ 53789 w 1246094"/>
              <a:gd name="connsiteY2" fmla="*/ 134471 h 206188"/>
              <a:gd name="connsiteX3" fmla="*/ 71718 w 1246094"/>
              <a:gd name="connsiteY3" fmla="*/ 116541 h 206188"/>
              <a:gd name="connsiteX4" fmla="*/ 89647 w 1246094"/>
              <a:gd name="connsiteY4" fmla="*/ 89647 h 206188"/>
              <a:gd name="connsiteX5" fmla="*/ 125506 w 1246094"/>
              <a:gd name="connsiteY5" fmla="*/ 71718 h 206188"/>
              <a:gd name="connsiteX6" fmla="*/ 170330 w 1246094"/>
              <a:gd name="connsiteY6" fmla="*/ 17929 h 206188"/>
              <a:gd name="connsiteX7" fmla="*/ 197224 w 1246094"/>
              <a:gd name="connsiteY7" fmla="*/ 26894 h 206188"/>
              <a:gd name="connsiteX8" fmla="*/ 224118 w 1246094"/>
              <a:gd name="connsiteY8" fmla="*/ 98612 h 206188"/>
              <a:gd name="connsiteX9" fmla="*/ 242047 w 1246094"/>
              <a:gd name="connsiteY9" fmla="*/ 125506 h 206188"/>
              <a:gd name="connsiteX10" fmla="*/ 268941 w 1246094"/>
              <a:gd name="connsiteY10" fmla="*/ 179294 h 206188"/>
              <a:gd name="connsiteX11" fmla="*/ 295836 w 1246094"/>
              <a:gd name="connsiteY11" fmla="*/ 188259 h 206188"/>
              <a:gd name="connsiteX12" fmla="*/ 331694 w 1246094"/>
              <a:gd name="connsiteY12" fmla="*/ 170329 h 206188"/>
              <a:gd name="connsiteX13" fmla="*/ 412377 w 1246094"/>
              <a:gd name="connsiteY13" fmla="*/ 89647 h 206188"/>
              <a:gd name="connsiteX14" fmla="*/ 439271 w 1246094"/>
              <a:gd name="connsiteY14" fmla="*/ 62753 h 206188"/>
              <a:gd name="connsiteX15" fmla="*/ 457200 w 1246094"/>
              <a:gd name="connsiteY15" fmla="*/ 44823 h 206188"/>
              <a:gd name="connsiteX16" fmla="*/ 502024 w 1246094"/>
              <a:gd name="connsiteY16" fmla="*/ 0 h 206188"/>
              <a:gd name="connsiteX17" fmla="*/ 537883 w 1246094"/>
              <a:gd name="connsiteY17" fmla="*/ 134471 h 206188"/>
              <a:gd name="connsiteX18" fmla="*/ 564777 w 1246094"/>
              <a:gd name="connsiteY18" fmla="*/ 152400 h 206188"/>
              <a:gd name="connsiteX19" fmla="*/ 591671 w 1246094"/>
              <a:gd name="connsiteY19" fmla="*/ 161365 h 206188"/>
              <a:gd name="connsiteX20" fmla="*/ 627530 w 1246094"/>
              <a:gd name="connsiteY20" fmla="*/ 152400 h 206188"/>
              <a:gd name="connsiteX21" fmla="*/ 672353 w 1246094"/>
              <a:gd name="connsiteY21" fmla="*/ 107576 h 206188"/>
              <a:gd name="connsiteX22" fmla="*/ 690283 w 1246094"/>
              <a:gd name="connsiteY22" fmla="*/ 89647 h 206188"/>
              <a:gd name="connsiteX23" fmla="*/ 717177 w 1246094"/>
              <a:gd name="connsiteY23" fmla="*/ 62753 h 206188"/>
              <a:gd name="connsiteX24" fmla="*/ 735106 w 1246094"/>
              <a:gd name="connsiteY24" fmla="*/ 44823 h 206188"/>
              <a:gd name="connsiteX25" fmla="*/ 753036 w 1246094"/>
              <a:gd name="connsiteY25" fmla="*/ 71718 h 206188"/>
              <a:gd name="connsiteX26" fmla="*/ 770965 w 1246094"/>
              <a:gd name="connsiteY26" fmla="*/ 125506 h 206188"/>
              <a:gd name="connsiteX27" fmla="*/ 779930 w 1246094"/>
              <a:gd name="connsiteY27" fmla="*/ 152400 h 206188"/>
              <a:gd name="connsiteX28" fmla="*/ 788894 w 1246094"/>
              <a:gd name="connsiteY28" fmla="*/ 179294 h 206188"/>
              <a:gd name="connsiteX29" fmla="*/ 815789 w 1246094"/>
              <a:gd name="connsiteY29" fmla="*/ 188259 h 206188"/>
              <a:gd name="connsiteX30" fmla="*/ 842683 w 1246094"/>
              <a:gd name="connsiteY30" fmla="*/ 179294 h 206188"/>
              <a:gd name="connsiteX31" fmla="*/ 896471 w 1246094"/>
              <a:gd name="connsiteY31" fmla="*/ 143435 h 206188"/>
              <a:gd name="connsiteX32" fmla="*/ 914400 w 1246094"/>
              <a:gd name="connsiteY32" fmla="*/ 116541 h 206188"/>
              <a:gd name="connsiteX33" fmla="*/ 959224 w 1246094"/>
              <a:gd name="connsiteY33" fmla="*/ 80682 h 206188"/>
              <a:gd name="connsiteX34" fmla="*/ 1013012 w 1246094"/>
              <a:gd name="connsiteY34" fmla="*/ 62753 h 206188"/>
              <a:gd name="connsiteX35" fmla="*/ 1039906 w 1246094"/>
              <a:gd name="connsiteY35" fmla="*/ 53788 h 206188"/>
              <a:gd name="connsiteX36" fmla="*/ 1057836 w 1246094"/>
              <a:gd name="connsiteY36" fmla="*/ 134471 h 206188"/>
              <a:gd name="connsiteX37" fmla="*/ 1066800 w 1246094"/>
              <a:gd name="connsiteY37" fmla="*/ 170329 h 206188"/>
              <a:gd name="connsiteX38" fmla="*/ 1084730 w 1246094"/>
              <a:gd name="connsiteY38" fmla="*/ 188259 h 206188"/>
              <a:gd name="connsiteX39" fmla="*/ 1147483 w 1246094"/>
              <a:gd name="connsiteY39" fmla="*/ 179294 h 206188"/>
              <a:gd name="connsiteX40" fmla="*/ 1201271 w 1246094"/>
              <a:gd name="connsiteY40" fmla="*/ 143435 h 206188"/>
              <a:gd name="connsiteX41" fmla="*/ 1237130 w 1246094"/>
              <a:gd name="connsiteY41" fmla="*/ 98612 h 206188"/>
              <a:gd name="connsiteX42" fmla="*/ 1246094 w 1246094"/>
              <a:gd name="connsiteY42" fmla="*/ 98612 h 20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46094" h="206188">
                <a:moveTo>
                  <a:pt x="0" y="206188"/>
                </a:moveTo>
                <a:cubicBezTo>
                  <a:pt x="11953" y="191247"/>
                  <a:pt x="24378" y="176672"/>
                  <a:pt x="35859" y="161365"/>
                </a:cubicBezTo>
                <a:cubicBezTo>
                  <a:pt x="42324" y="152746"/>
                  <a:pt x="47058" y="142884"/>
                  <a:pt x="53789" y="134471"/>
                </a:cubicBezTo>
                <a:cubicBezTo>
                  <a:pt x="59069" y="127871"/>
                  <a:pt x="66438" y="123141"/>
                  <a:pt x="71718" y="116541"/>
                </a:cubicBezTo>
                <a:cubicBezTo>
                  <a:pt x="78448" y="108128"/>
                  <a:pt x="81370" y="96544"/>
                  <a:pt x="89647" y="89647"/>
                </a:cubicBezTo>
                <a:cubicBezTo>
                  <a:pt x="99913" y="81092"/>
                  <a:pt x="113553" y="77694"/>
                  <a:pt x="125506" y="71718"/>
                </a:cubicBezTo>
                <a:cubicBezTo>
                  <a:pt x="133708" y="59416"/>
                  <a:pt x="155539" y="22859"/>
                  <a:pt x="170330" y="17929"/>
                </a:cubicBezTo>
                <a:lnTo>
                  <a:pt x="197224" y="26894"/>
                </a:lnTo>
                <a:cubicBezTo>
                  <a:pt x="239270" y="89965"/>
                  <a:pt x="190885" y="9990"/>
                  <a:pt x="224118" y="98612"/>
                </a:cubicBezTo>
                <a:cubicBezTo>
                  <a:pt x="227901" y="108700"/>
                  <a:pt x="237229" y="115869"/>
                  <a:pt x="242047" y="125506"/>
                </a:cubicBezTo>
                <a:cubicBezTo>
                  <a:pt x="252873" y="147158"/>
                  <a:pt x="247533" y="162168"/>
                  <a:pt x="268941" y="179294"/>
                </a:cubicBezTo>
                <a:cubicBezTo>
                  <a:pt x="276320" y="185197"/>
                  <a:pt x="286871" y="185271"/>
                  <a:pt x="295836" y="188259"/>
                </a:cubicBezTo>
                <a:cubicBezTo>
                  <a:pt x="307789" y="182282"/>
                  <a:pt x="321259" y="178677"/>
                  <a:pt x="331694" y="170329"/>
                </a:cubicBezTo>
                <a:cubicBezTo>
                  <a:pt x="331700" y="170324"/>
                  <a:pt x="398927" y="103097"/>
                  <a:pt x="412377" y="89647"/>
                </a:cubicBezTo>
                <a:lnTo>
                  <a:pt x="439271" y="62753"/>
                </a:lnTo>
                <a:cubicBezTo>
                  <a:pt x="445247" y="56776"/>
                  <a:pt x="452512" y="51855"/>
                  <a:pt x="457200" y="44823"/>
                </a:cubicBezTo>
                <a:cubicBezTo>
                  <a:pt x="481107" y="8964"/>
                  <a:pt x="466165" y="23905"/>
                  <a:pt x="502024" y="0"/>
                </a:cubicBezTo>
                <a:cubicBezTo>
                  <a:pt x="508871" y="41085"/>
                  <a:pt x="503597" y="100185"/>
                  <a:pt x="537883" y="134471"/>
                </a:cubicBezTo>
                <a:cubicBezTo>
                  <a:pt x="545501" y="142089"/>
                  <a:pt x="555140" y="147582"/>
                  <a:pt x="564777" y="152400"/>
                </a:cubicBezTo>
                <a:cubicBezTo>
                  <a:pt x="573229" y="156626"/>
                  <a:pt x="582706" y="158377"/>
                  <a:pt x="591671" y="161365"/>
                </a:cubicBezTo>
                <a:cubicBezTo>
                  <a:pt x="603624" y="158377"/>
                  <a:pt x="617278" y="159234"/>
                  <a:pt x="627530" y="152400"/>
                </a:cubicBezTo>
                <a:cubicBezTo>
                  <a:pt x="645111" y="140679"/>
                  <a:pt x="657412" y="122517"/>
                  <a:pt x="672353" y="107576"/>
                </a:cubicBezTo>
                <a:lnTo>
                  <a:pt x="690283" y="89647"/>
                </a:lnTo>
                <a:lnTo>
                  <a:pt x="717177" y="62753"/>
                </a:lnTo>
                <a:lnTo>
                  <a:pt x="735106" y="44823"/>
                </a:lnTo>
                <a:cubicBezTo>
                  <a:pt x="741083" y="53788"/>
                  <a:pt x="748660" y="61872"/>
                  <a:pt x="753036" y="71718"/>
                </a:cubicBezTo>
                <a:cubicBezTo>
                  <a:pt x="760712" y="88988"/>
                  <a:pt x="764989" y="107577"/>
                  <a:pt x="770965" y="125506"/>
                </a:cubicBezTo>
                <a:lnTo>
                  <a:pt x="779930" y="152400"/>
                </a:lnTo>
                <a:cubicBezTo>
                  <a:pt x="782918" y="161365"/>
                  <a:pt x="779929" y="176306"/>
                  <a:pt x="788894" y="179294"/>
                </a:cubicBezTo>
                <a:lnTo>
                  <a:pt x="815789" y="188259"/>
                </a:lnTo>
                <a:cubicBezTo>
                  <a:pt x="824754" y="185271"/>
                  <a:pt x="834423" y="183883"/>
                  <a:pt x="842683" y="179294"/>
                </a:cubicBezTo>
                <a:cubicBezTo>
                  <a:pt x="861520" y="168829"/>
                  <a:pt x="896471" y="143435"/>
                  <a:pt x="896471" y="143435"/>
                </a:cubicBezTo>
                <a:cubicBezTo>
                  <a:pt x="902447" y="134470"/>
                  <a:pt x="907669" y="124954"/>
                  <a:pt x="914400" y="116541"/>
                </a:cubicBezTo>
                <a:cubicBezTo>
                  <a:pt x="924676" y="103696"/>
                  <a:pt x="944767" y="87107"/>
                  <a:pt x="959224" y="80682"/>
                </a:cubicBezTo>
                <a:cubicBezTo>
                  <a:pt x="976494" y="73006"/>
                  <a:pt x="995083" y="68729"/>
                  <a:pt x="1013012" y="62753"/>
                </a:cubicBezTo>
                <a:lnTo>
                  <a:pt x="1039906" y="53788"/>
                </a:lnTo>
                <a:cubicBezTo>
                  <a:pt x="1061763" y="141212"/>
                  <a:pt x="1035082" y="32077"/>
                  <a:pt x="1057836" y="134471"/>
                </a:cubicBezTo>
                <a:cubicBezTo>
                  <a:pt x="1060509" y="146498"/>
                  <a:pt x="1061290" y="159309"/>
                  <a:pt x="1066800" y="170329"/>
                </a:cubicBezTo>
                <a:cubicBezTo>
                  <a:pt x="1070580" y="177889"/>
                  <a:pt x="1078753" y="182282"/>
                  <a:pt x="1084730" y="188259"/>
                </a:cubicBezTo>
                <a:cubicBezTo>
                  <a:pt x="1105648" y="185271"/>
                  <a:pt x="1127761" y="186879"/>
                  <a:pt x="1147483" y="179294"/>
                </a:cubicBezTo>
                <a:cubicBezTo>
                  <a:pt x="1167595" y="171558"/>
                  <a:pt x="1201271" y="143435"/>
                  <a:pt x="1201271" y="143435"/>
                </a:cubicBezTo>
                <a:cubicBezTo>
                  <a:pt x="1210863" y="129046"/>
                  <a:pt x="1221799" y="108832"/>
                  <a:pt x="1237130" y="98612"/>
                </a:cubicBezTo>
                <a:cubicBezTo>
                  <a:pt x="1239616" y="96955"/>
                  <a:pt x="1243106" y="98612"/>
                  <a:pt x="1246094" y="98612"/>
                </a:cubicBezTo>
              </a:path>
            </a:pathLst>
          </a:custGeom>
          <a:noFill/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Voľná forma 5"/>
          <p:cNvSpPr/>
          <p:nvPr/>
        </p:nvSpPr>
        <p:spPr>
          <a:xfrm>
            <a:off x="2987824" y="3645024"/>
            <a:ext cx="2088232" cy="152400"/>
          </a:xfrm>
          <a:custGeom>
            <a:avLst/>
            <a:gdLst>
              <a:gd name="connsiteX0" fmla="*/ 0 w 1246094"/>
              <a:gd name="connsiteY0" fmla="*/ 206188 h 206188"/>
              <a:gd name="connsiteX1" fmla="*/ 35859 w 1246094"/>
              <a:gd name="connsiteY1" fmla="*/ 161365 h 206188"/>
              <a:gd name="connsiteX2" fmla="*/ 53789 w 1246094"/>
              <a:gd name="connsiteY2" fmla="*/ 134471 h 206188"/>
              <a:gd name="connsiteX3" fmla="*/ 71718 w 1246094"/>
              <a:gd name="connsiteY3" fmla="*/ 116541 h 206188"/>
              <a:gd name="connsiteX4" fmla="*/ 89647 w 1246094"/>
              <a:gd name="connsiteY4" fmla="*/ 89647 h 206188"/>
              <a:gd name="connsiteX5" fmla="*/ 125506 w 1246094"/>
              <a:gd name="connsiteY5" fmla="*/ 71718 h 206188"/>
              <a:gd name="connsiteX6" fmla="*/ 170330 w 1246094"/>
              <a:gd name="connsiteY6" fmla="*/ 17929 h 206188"/>
              <a:gd name="connsiteX7" fmla="*/ 197224 w 1246094"/>
              <a:gd name="connsiteY7" fmla="*/ 26894 h 206188"/>
              <a:gd name="connsiteX8" fmla="*/ 224118 w 1246094"/>
              <a:gd name="connsiteY8" fmla="*/ 98612 h 206188"/>
              <a:gd name="connsiteX9" fmla="*/ 242047 w 1246094"/>
              <a:gd name="connsiteY9" fmla="*/ 125506 h 206188"/>
              <a:gd name="connsiteX10" fmla="*/ 268941 w 1246094"/>
              <a:gd name="connsiteY10" fmla="*/ 179294 h 206188"/>
              <a:gd name="connsiteX11" fmla="*/ 295836 w 1246094"/>
              <a:gd name="connsiteY11" fmla="*/ 188259 h 206188"/>
              <a:gd name="connsiteX12" fmla="*/ 331694 w 1246094"/>
              <a:gd name="connsiteY12" fmla="*/ 170329 h 206188"/>
              <a:gd name="connsiteX13" fmla="*/ 412377 w 1246094"/>
              <a:gd name="connsiteY13" fmla="*/ 89647 h 206188"/>
              <a:gd name="connsiteX14" fmla="*/ 439271 w 1246094"/>
              <a:gd name="connsiteY14" fmla="*/ 62753 h 206188"/>
              <a:gd name="connsiteX15" fmla="*/ 457200 w 1246094"/>
              <a:gd name="connsiteY15" fmla="*/ 44823 h 206188"/>
              <a:gd name="connsiteX16" fmla="*/ 502024 w 1246094"/>
              <a:gd name="connsiteY16" fmla="*/ 0 h 206188"/>
              <a:gd name="connsiteX17" fmla="*/ 537883 w 1246094"/>
              <a:gd name="connsiteY17" fmla="*/ 134471 h 206188"/>
              <a:gd name="connsiteX18" fmla="*/ 564777 w 1246094"/>
              <a:gd name="connsiteY18" fmla="*/ 152400 h 206188"/>
              <a:gd name="connsiteX19" fmla="*/ 591671 w 1246094"/>
              <a:gd name="connsiteY19" fmla="*/ 161365 h 206188"/>
              <a:gd name="connsiteX20" fmla="*/ 627530 w 1246094"/>
              <a:gd name="connsiteY20" fmla="*/ 152400 h 206188"/>
              <a:gd name="connsiteX21" fmla="*/ 672353 w 1246094"/>
              <a:gd name="connsiteY21" fmla="*/ 107576 h 206188"/>
              <a:gd name="connsiteX22" fmla="*/ 690283 w 1246094"/>
              <a:gd name="connsiteY22" fmla="*/ 89647 h 206188"/>
              <a:gd name="connsiteX23" fmla="*/ 717177 w 1246094"/>
              <a:gd name="connsiteY23" fmla="*/ 62753 h 206188"/>
              <a:gd name="connsiteX24" fmla="*/ 735106 w 1246094"/>
              <a:gd name="connsiteY24" fmla="*/ 44823 h 206188"/>
              <a:gd name="connsiteX25" fmla="*/ 753036 w 1246094"/>
              <a:gd name="connsiteY25" fmla="*/ 71718 h 206188"/>
              <a:gd name="connsiteX26" fmla="*/ 770965 w 1246094"/>
              <a:gd name="connsiteY26" fmla="*/ 125506 h 206188"/>
              <a:gd name="connsiteX27" fmla="*/ 779930 w 1246094"/>
              <a:gd name="connsiteY27" fmla="*/ 152400 h 206188"/>
              <a:gd name="connsiteX28" fmla="*/ 788894 w 1246094"/>
              <a:gd name="connsiteY28" fmla="*/ 179294 h 206188"/>
              <a:gd name="connsiteX29" fmla="*/ 815789 w 1246094"/>
              <a:gd name="connsiteY29" fmla="*/ 188259 h 206188"/>
              <a:gd name="connsiteX30" fmla="*/ 842683 w 1246094"/>
              <a:gd name="connsiteY30" fmla="*/ 179294 h 206188"/>
              <a:gd name="connsiteX31" fmla="*/ 896471 w 1246094"/>
              <a:gd name="connsiteY31" fmla="*/ 143435 h 206188"/>
              <a:gd name="connsiteX32" fmla="*/ 914400 w 1246094"/>
              <a:gd name="connsiteY32" fmla="*/ 116541 h 206188"/>
              <a:gd name="connsiteX33" fmla="*/ 959224 w 1246094"/>
              <a:gd name="connsiteY33" fmla="*/ 80682 h 206188"/>
              <a:gd name="connsiteX34" fmla="*/ 1013012 w 1246094"/>
              <a:gd name="connsiteY34" fmla="*/ 62753 h 206188"/>
              <a:gd name="connsiteX35" fmla="*/ 1039906 w 1246094"/>
              <a:gd name="connsiteY35" fmla="*/ 53788 h 206188"/>
              <a:gd name="connsiteX36" fmla="*/ 1057836 w 1246094"/>
              <a:gd name="connsiteY36" fmla="*/ 134471 h 206188"/>
              <a:gd name="connsiteX37" fmla="*/ 1066800 w 1246094"/>
              <a:gd name="connsiteY37" fmla="*/ 170329 h 206188"/>
              <a:gd name="connsiteX38" fmla="*/ 1084730 w 1246094"/>
              <a:gd name="connsiteY38" fmla="*/ 188259 h 206188"/>
              <a:gd name="connsiteX39" fmla="*/ 1147483 w 1246094"/>
              <a:gd name="connsiteY39" fmla="*/ 179294 h 206188"/>
              <a:gd name="connsiteX40" fmla="*/ 1201271 w 1246094"/>
              <a:gd name="connsiteY40" fmla="*/ 143435 h 206188"/>
              <a:gd name="connsiteX41" fmla="*/ 1237130 w 1246094"/>
              <a:gd name="connsiteY41" fmla="*/ 98612 h 206188"/>
              <a:gd name="connsiteX42" fmla="*/ 1246094 w 1246094"/>
              <a:gd name="connsiteY42" fmla="*/ 98612 h 20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46094" h="206188">
                <a:moveTo>
                  <a:pt x="0" y="206188"/>
                </a:moveTo>
                <a:cubicBezTo>
                  <a:pt x="11953" y="191247"/>
                  <a:pt x="24378" y="176672"/>
                  <a:pt x="35859" y="161365"/>
                </a:cubicBezTo>
                <a:cubicBezTo>
                  <a:pt x="42324" y="152746"/>
                  <a:pt x="47058" y="142884"/>
                  <a:pt x="53789" y="134471"/>
                </a:cubicBezTo>
                <a:cubicBezTo>
                  <a:pt x="59069" y="127871"/>
                  <a:pt x="66438" y="123141"/>
                  <a:pt x="71718" y="116541"/>
                </a:cubicBezTo>
                <a:cubicBezTo>
                  <a:pt x="78448" y="108128"/>
                  <a:pt x="81370" y="96544"/>
                  <a:pt x="89647" y="89647"/>
                </a:cubicBezTo>
                <a:cubicBezTo>
                  <a:pt x="99913" y="81092"/>
                  <a:pt x="113553" y="77694"/>
                  <a:pt x="125506" y="71718"/>
                </a:cubicBezTo>
                <a:cubicBezTo>
                  <a:pt x="133708" y="59416"/>
                  <a:pt x="155539" y="22859"/>
                  <a:pt x="170330" y="17929"/>
                </a:cubicBezTo>
                <a:lnTo>
                  <a:pt x="197224" y="26894"/>
                </a:lnTo>
                <a:cubicBezTo>
                  <a:pt x="239270" y="89965"/>
                  <a:pt x="190885" y="9990"/>
                  <a:pt x="224118" y="98612"/>
                </a:cubicBezTo>
                <a:cubicBezTo>
                  <a:pt x="227901" y="108700"/>
                  <a:pt x="237229" y="115869"/>
                  <a:pt x="242047" y="125506"/>
                </a:cubicBezTo>
                <a:cubicBezTo>
                  <a:pt x="252873" y="147158"/>
                  <a:pt x="247533" y="162168"/>
                  <a:pt x="268941" y="179294"/>
                </a:cubicBezTo>
                <a:cubicBezTo>
                  <a:pt x="276320" y="185197"/>
                  <a:pt x="286871" y="185271"/>
                  <a:pt x="295836" y="188259"/>
                </a:cubicBezTo>
                <a:cubicBezTo>
                  <a:pt x="307789" y="182282"/>
                  <a:pt x="321259" y="178677"/>
                  <a:pt x="331694" y="170329"/>
                </a:cubicBezTo>
                <a:cubicBezTo>
                  <a:pt x="331700" y="170324"/>
                  <a:pt x="398927" y="103097"/>
                  <a:pt x="412377" y="89647"/>
                </a:cubicBezTo>
                <a:lnTo>
                  <a:pt x="439271" y="62753"/>
                </a:lnTo>
                <a:cubicBezTo>
                  <a:pt x="445247" y="56776"/>
                  <a:pt x="452512" y="51855"/>
                  <a:pt x="457200" y="44823"/>
                </a:cubicBezTo>
                <a:cubicBezTo>
                  <a:pt x="481107" y="8964"/>
                  <a:pt x="466165" y="23905"/>
                  <a:pt x="502024" y="0"/>
                </a:cubicBezTo>
                <a:cubicBezTo>
                  <a:pt x="508871" y="41085"/>
                  <a:pt x="503597" y="100185"/>
                  <a:pt x="537883" y="134471"/>
                </a:cubicBezTo>
                <a:cubicBezTo>
                  <a:pt x="545501" y="142089"/>
                  <a:pt x="555140" y="147582"/>
                  <a:pt x="564777" y="152400"/>
                </a:cubicBezTo>
                <a:cubicBezTo>
                  <a:pt x="573229" y="156626"/>
                  <a:pt x="582706" y="158377"/>
                  <a:pt x="591671" y="161365"/>
                </a:cubicBezTo>
                <a:cubicBezTo>
                  <a:pt x="603624" y="158377"/>
                  <a:pt x="617278" y="159234"/>
                  <a:pt x="627530" y="152400"/>
                </a:cubicBezTo>
                <a:cubicBezTo>
                  <a:pt x="645111" y="140679"/>
                  <a:pt x="657412" y="122517"/>
                  <a:pt x="672353" y="107576"/>
                </a:cubicBezTo>
                <a:lnTo>
                  <a:pt x="690283" y="89647"/>
                </a:lnTo>
                <a:lnTo>
                  <a:pt x="717177" y="62753"/>
                </a:lnTo>
                <a:lnTo>
                  <a:pt x="735106" y="44823"/>
                </a:lnTo>
                <a:cubicBezTo>
                  <a:pt x="741083" y="53788"/>
                  <a:pt x="748660" y="61872"/>
                  <a:pt x="753036" y="71718"/>
                </a:cubicBezTo>
                <a:cubicBezTo>
                  <a:pt x="760712" y="88988"/>
                  <a:pt x="764989" y="107577"/>
                  <a:pt x="770965" y="125506"/>
                </a:cubicBezTo>
                <a:lnTo>
                  <a:pt x="779930" y="152400"/>
                </a:lnTo>
                <a:cubicBezTo>
                  <a:pt x="782918" y="161365"/>
                  <a:pt x="779929" y="176306"/>
                  <a:pt x="788894" y="179294"/>
                </a:cubicBezTo>
                <a:lnTo>
                  <a:pt x="815789" y="188259"/>
                </a:lnTo>
                <a:cubicBezTo>
                  <a:pt x="824754" y="185271"/>
                  <a:pt x="834423" y="183883"/>
                  <a:pt x="842683" y="179294"/>
                </a:cubicBezTo>
                <a:cubicBezTo>
                  <a:pt x="861520" y="168829"/>
                  <a:pt x="896471" y="143435"/>
                  <a:pt x="896471" y="143435"/>
                </a:cubicBezTo>
                <a:cubicBezTo>
                  <a:pt x="902447" y="134470"/>
                  <a:pt x="907669" y="124954"/>
                  <a:pt x="914400" y="116541"/>
                </a:cubicBezTo>
                <a:cubicBezTo>
                  <a:pt x="924676" y="103696"/>
                  <a:pt x="944767" y="87107"/>
                  <a:pt x="959224" y="80682"/>
                </a:cubicBezTo>
                <a:cubicBezTo>
                  <a:pt x="976494" y="73006"/>
                  <a:pt x="995083" y="68729"/>
                  <a:pt x="1013012" y="62753"/>
                </a:cubicBezTo>
                <a:lnTo>
                  <a:pt x="1039906" y="53788"/>
                </a:lnTo>
                <a:cubicBezTo>
                  <a:pt x="1061763" y="141212"/>
                  <a:pt x="1035082" y="32077"/>
                  <a:pt x="1057836" y="134471"/>
                </a:cubicBezTo>
                <a:cubicBezTo>
                  <a:pt x="1060509" y="146498"/>
                  <a:pt x="1061290" y="159309"/>
                  <a:pt x="1066800" y="170329"/>
                </a:cubicBezTo>
                <a:cubicBezTo>
                  <a:pt x="1070580" y="177889"/>
                  <a:pt x="1078753" y="182282"/>
                  <a:pt x="1084730" y="188259"/>
                </a:cubicBezTo>
                <a:cubicBezTo>
                  <a:pt x="1105648" y="185271"/>
                  <a:pt x="1127761" y="186879"/>
                  <a:pt x="1147483" y="179294"/>
                </a:cubicBezTo>
                <a:cubicBezTo>
                  <a:pt x="1167595" y="171558"/>
                  <a:pt x="1201271" y="143435"/>
                  <a:pt x="1201271" y="143435"/>
                </a:cubicBezTo>
                <a:cubicBezTo>
                  <a:pt x="1210863" y="129046"/>
                  <a:pt x="1221799" y="108832"/>
                  <a:pt x="1237130" y="98612"/>
                </a:cubicBezTo>
                <a:cubicBezTo>
                  <a:pt x="1239616" y="96955"/>
                  <a:pt x="1243106" y="98612"/>
                  <a:pt x="1246094" y="98612"/>
                </a:cubicBezTo>
              </a:path>
            </a:pathLst>
          </a:custGeom>
          <a:noFill/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3" descr="558842-img-silueta-crop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268760"/>
            <a:ext cx="6480720" cy="4744690"/>
          </a:xfrm>
        </p:spPr>
      </p:pic>
      <p:pic>
        <p:nvPicPr>
          <p:cNvPr id="5" name="TVA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2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sk-SK" dirty="0" smtClean="0"/>
              <a:t>Autorka knihy R.J. </a:t>
            </a:r>
            <a:r>
              <a:rPr lang="sk-SK" dirty="0" err="1" smtClean="0"/>
              <a:t>Palaciová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s podobne postihnutým dievčatkom </a:t>
            </a:r>
            <a:r>
              <a:rPr lang="sk-SK" dirty="0" err="1" smtClean="0"/>
              <a:t>Michelle</a:t>
            </a:r>
            <a:r>
              <a:rPr lang="sk-SK" dirty="0" smtClean="0"/>
              <a:t>.</a:t>
            </a:r>
            <a:endParaRPr lang="sk-SK" dirty="0"/>
          </a:p>
        </p:txBody>
      </p:sp>
      <p:pic>
        <p:nvPicPr>
          <p:cNvPr id="4" name="Zástupný symbol obsahu 3" descr="tvar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420888"/>
            <a:ext cx="6863404" cy="3995936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4522514"/>
          </a:xfrm>
        </p:spPr>
        <p:txBody>
          <a:bodyPr/>
          <a:lstStyle/>
          <a:p>
            <a:pPr algn="ctr"/>
            <a:r>
              <a:rPr lang="sk-SK" sz="8000" b="1" dirty="0" smtClean="0"/>
              <a:t>Príbehy ľudských tvárí</a:t>
            </a:r>
            <a:endParaRPr lang="sk-SK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Vrodené postihnutia tváre</a:t>
            </a:r>
            <a:endParaRPr lang="sk-SK" dirty="0"/>
          </a:p>
        </p:txBody>
      </p:sp>
      <p:pic>
        <p:nvPicPr>
          <p:cNvPr id="4" name="Zástupný symbol obsahu 3" descr="tvar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2808312" cy="3168352"/>
          </a:xfrm>
        </p:spPr>
      </p:pic>
      <p:pic>
        <p:nvPicPr>
          <p:cNvPr id="2050" name="Picture 2" descr="http://ipravda.sk/res/2010/04/08/thumbs/130993-novorodenec-s-razstepom-clan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005064"/>
            <a:ext cx="3384376" cy="2636912"/>
          </a:xfrm>
          <a:prstGeom prst="rect">
            <a:avLst/>
          </a:prstGeom>
          <a:noFill/>
        </p:spPr>
      </p:pic>
      <p:pic>
        <p:nvPicPr>
          <p:cNvPr id="2052" name="Picture 4" descr="http://www.dieta.sk/images/casopis/9/s_0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412776"/>
            <a:ext cx="3371850" cy="224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err="1" smtClean="0"/>
              <a:t>Trinny</a:t>
            </a:r>
            <a:r>
              <a:rPr lang="sk-SK" dirty="0" smtClean="0"/>
              <a:t> </a:t>
            </a:r>
            <a:r>
              <a:rPr lang="sk-SK" dirty="0" err="1" smtClean="0"/>
              <a:t>Amuhirwe</a:t>
            </a:r>
            <a:endParaRPr lang="sk-SK" dirty="0"/>
          </a:p>
        </p:txBody>
      </p:sp>
      <p:pic>
        <p:nvPicPr>
          <p:cNvPr id="4" name="Zástupný symbol obsahu 3" descr="operacia-tvar-nador-uganda-tumor-Trinny-Amuhirw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0360" y="2771902"/>
            <a:ext cx="3840480" cy="25968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err="1" smtClean="0"/>
              <a:t>Klingón</a:t>
            </a:r>
            <a:endParaRPr lang="sk-SK" dirty="0"/>
          </a:p>
        </p:txBody>
      </p:sp>
      <p:pic>
        <p:nvPicPr>
          <p:cNvPr id="4" name="Zástupný symbol obsahu 3" descr="20609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700808"/>
            <a:ext cx="3816424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err="1" smtClean="0"/>
              <a:t>Devon</a:t>
            </a:r>
            <a:r>
              <a:rPr lang="sk-SK" dirty="0" smtClean="0"/>
              <a:t> </a:t>
            </a:r>
            <a:r>
              <a:rPr lang="sk-SK" dirty="0" err="1" smtClean="0"/>
              <a:t>Allanova</a:t>
            </a:r>
            <a:endParaRPr lang="sk-SK" dirty="0"/>
          </a:p>
        </p:txBody>
      </p:sp>
      <p:pic>
        <p:nvPicPr>
          <p:cNvPr id="4" name="Zástupný symbol obsahu 3" descr="devon_allanova_utok_pes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67100" y="2212975"/>
            <a:ext cx="2667000" cy="3714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Modelka </a:t>
            </a:r>
            <a:r>
              <a:rPr lang="sk-SK" dirty="0" err="1" smtClean="0"/>
              <a:t>Katie</a:t>
            </a:r>
            <a:endParaRPr lang="sk-SK" dirty="0"/>
          </a:p>
        </p:txBody>
      </p:sp>
      <p:pic>
        <p:nvPicPr>
          <p:cNvPr id="4" name="Zástupný symbol obsahu 3" descr="katie-piper15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2717800"/>
            <a:ext cx="3810000" cy="2705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b="1" dirty="0" err="1" smtClean="0"/>
              <a:t>Patricia</a:t>
            </a:r>
            <a:r>
              <a:rPr lang="sk-SK" b="1" dirty="0" smtClean="0"/>
              <a:t> </a:t>
            </a:r>
            <a:r>
              <a:rPr lang="sk-SK" b="1" dirty="0" err="1" smtClean="0"/>
              <a:t>Lefranc</a:t>
            </a:r>
            <a:endParaRPr lang="sk-SK" dirty="0"/>
          </a:p>
        </p:txBody>
      </p:sp>
      <p:pic>
        <p:nvPicPr>
          <p:cNvPr id="4" name="Zástupný symbol obsahu 3" descr="bez-nazv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303462"/>
            <a:ext cx="6264696" cy="40058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Ha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45</Words>
  <Application>Microsoft Office PowerPoint</Application>
  <PresentationFormat>Předvádění na obrazovce (4:3)</PresentationFormat>
  <Paragraphs>19</Paragraphs>
  <Slides>16</Slides>
  <Notes>0</Notes>
  <HiddenSlides>0</HiddenSlides>
  <MMClips>2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Metro</vt:lpstr>
      <vt:lpstr>OBYČAJNÁ TVÁR</vt:lpstr>
      <vt:lpstr>Autorka knihy R.J. Palaciová s podobne postihnutým dievčatkom Michelle.</vt:lpstr>
      <vt:lpstr>Príbehy ľudských tvárí</vt:lpstr>
      <vt:lpstr>Vrodené postihnutia tváre</vt:lpstr>
      <vt:lpstr>Trinny Amuhirwe</vt:lpstr>
      <vt:lpstr>Klingón</vt:lpstr>
      <vt:lpstr>Devon Allanova</vt:lpstr>
      <vt:lpstr>Modelka Katie</vt:lpstr>
      <vt:lpstr>Patricia Lefranc</vt:lpstr>
      <vt:lpstr>Connie Culpová</vt:lpstr>
      <vt:lpstr>Jose Mestre – Muž bez tváre</vt:lpstr>
      <vt:lpstr>James Maki</vt:lpstr>
      <vt:lpstr>Charla Nashová</vt:lpstr>
      <vt:lpstr>Bibi Aishe  </vt:lpstr>
      <vt:lpstr>Prezentace aplikace PowerPoint</vt:lpstr>
      <vt:lpstr>Prezentace aplikace PowerPoint</vt:lpstr>
    </vt:vector>
  </TitlesOfParts>
  <Company>KBNM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OBYČAJNÁ TVÁR</dc:title>
  <dc:creator>Jana Vozníková</dc:creator>
  <cp:lastModifiedBy>Ruku v ruce</cp:lastModifiedBy>
  <cp:revision>30</cp:revision>
  <dcterms:created xsi:type="dcterms:W3CDTF">2013-04-08T16:09:29Z</dcterms:created>
  <dcterms:modified xsi:type="dcterms:W3CDTF">2013-04-16T06:29:20Z</dcterms:modified>
</cp:coreProperties>
</file>